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Nunito" pitchFamily="2" charset="77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6"/>
  </p:normalViewPr>
  <p:slideViewPr>
    <p:cSldViewPr snapToGrid="0">
      <p:cViewPr varScale="1">
        <p:scale>
          <a:sx n="140" d="100"/>
          <a:sy n="140" d="100"/>
        </p:scale>
        <p:origin x="8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739700" y="1466825"/>
            <a:ext cx="56646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NFL-Stat Tracker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By: Vinny Donati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Coding software that keeps track of NFL stats throughout the season of every player</a:t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Repository link: https://github.com/ksu-is/NFL-Tracker</a:t>
            </a:r>
            <a:endParaRPr sz="1400">
              <a:solidFill>
                <a:srgbClr val="24292F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9" name="Google Shape;129;p13"/>
          <p:cNvPicPr preferRelativeResize="0"/>
          <p:nvPr/>
        </p:nvPicPr>
        <p:blipFill rotWithShape="1">
          <a:blip r:embed="rId3">
            <a:alphaModFix/>
          </a:blip>
          <a:srcRect r="30094"/>
          <a:stretch/>
        </p:blipFill>
        <p:spPr>
          <a:xfrm>
            <a:off x="206225" y="2695100"/>
            <a:ext cx="3279073" cy="224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7150" y="198425"/>
            <a:ext cx="2242350" cy="1522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7152" y="3440300"/>
            <a:ext cx="2242349" cy="149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6225" y="198425"/>
            <a:ext cx="2762675" cy="155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</Words>
  <Application>Microsoft Macintosh PowerPoint</Application>
  <PresentationFormat>On-screen Show (16:9)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Nunito</vt:lpstr>
      <vt:lpstr>Arial</vt:lpstr>
      <vt:lpstr>Times New Roman</vt:lpstr>
      <vt:lpstr>Shift</vt:lpstr>
      <vt:lpstr>NFL-Stat Tracker By: Vinny Donati Coding software that keeps track of NFL stats throughout the season of every player Repository link: https://github.com/ksu-is/NFL-Tracker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NFL-Stat Tracker By: Vinny Donati Coding software that keeps track of NFL stats throughout the season of every player Repository link: https://github.com/ksu-is/NFL-Tracker </dc:title>
  <cp:lastModifiedBy>Vinny Donati</cp:lastModifiedBy>
  <cp:revision>1</cp:revision>
  <dcterms:modified xsi:type="dcterms:W3CDTF">2022-11-30T01:28:08Z</dcterms:modified>
</cp:coreProperties>
</file>